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  <p:sldId id="265" r:id="rId9"/>
    <p:sldId id="264" r:id="rId10"/>
    <p:sldId id="263" r:id="rId11"/>
    <p:sldId id="266" r:id="rId12"/>
    <p:sldId id="267" r:id="rId13"/>
    <p:sldId id="276" r:id="rId14"/>
    <p:sldId id="277" r:id="rId15"/>
    <p:sldId id="278" r:id="rId16"/>
    <p:sldId id="279" r:id="rId17"/>
    <p:sldId id="281" r:id="rId18"/>
    <p:sldId id="270" r:id="rId19"/>
    <p:sldId id="271" r:id="rId2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280B-9D13-4593-863E-BA9B72824F17}" type="datetimeFigureOut">
              <a:rPr lang="nl-NL" smtClean="0"/>
              <a:t>27-10-2020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8C74-AC9C-4934-BD82-1ADE38DBC2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9657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280B-9D13-4593-863E-BA9B72824F17}" type="datetimeFigureOut">
              <a:rPr lang="nl-NL" smtClean="0"/>
              <a:t>27-10-2020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8C74-AC9C-4934-BD82-1ADE38DBC2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930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280B-9D13-4593-863E-BA9B72824F17}" type="datetimeFigureOut">
              <a:rPr lang="nl-NL" smtClean="0"/>
              <a:t>27-10-2020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8C74-AC9C-4934-BD82-1ADE38DBC2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812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280B-9D13-4593-863E-BA9B72824F17}" type="datetimeFigureOut">
              <a:rPr lang="nl-NL" smtClean="0"/>
              <a:t>27-10-2020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8C74-AC9C-4934-BD82-1ADE38DBC2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023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280B-9D13-4593-863E-BA9B72824F17}" type="datetimeFigureOut">
              <a:rPr lang="nl-NL" smtClean="0"/>
              <a:t>27-10-2020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8C74-AC9C-4934-BD82-1ADE38DBC2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5999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280B-9D13-4593-863E-BA9B72824F17}" type="datetimeFigureOut">
              <a:rPr lang="nl-NL" smtClean="0"/>
              <a:t>27-10-2020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8C74-AC9C-4934-BD82-1ADE38DBC2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8690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280B-9D13-4593-863E-BA9B72824F17}" type="datetimeFigureOut">
              <a:rPr lang="nl-NL" smtClean="0"/>
              <a:t>27-10-2020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8C74-AC9C-4934-BD82-1ADE38DBC2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0703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280B-9D13-4593-863E-BA9B72824F17}" type="datetimeFigureOut">
              <a:rPr lang="nl-NL" smtClean="0"/>
              <a:t>27-10-2020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8C74-AC9C-4934-BD82-1ADE38DBC2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3997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280B-9D13-4593-863E-BA9B72824F17}" type="datetimeFigureOut">
              <a:rPr lang="nl-NL" smtClean="0"/>
              <a:t>27-10-2020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8C74-AC9C-4934-BD82-1ADE38DBC2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0382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280B-9D13-4593-863E-BA9B72824F17}" type="datetimeFigureOut">
              <a:rPr lang="nl-NL" smtClean="0"/>
              <a:t>27-10-2020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8C74-AC9C-4934-BD82-1ADE38DBC2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0729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280B-9D13-4593-863E-BA9B72824F17}" type="datetimeFigureOut">
              <a:rPr lang="nl-NL" smtClean="0"/>
              <a:t>27-10-2020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8C74-AC9C-4934-BD82-1ADE38DBC2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381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E280B-9D13-4593-863E-BA9B72824F17}" type="datetimeFigureOut">
              <a:rPr lang="nl-NL" smtClean="0"/>
              <a:t>27-10-2020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8C74-AC9C-4934-BD82-1ADE38DBC2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104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youtube.com/watch?v=oID6nihRm8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oltv.nl/video/ontdek-de-ruimte-met-andre-kuipers-mensen-in-de-ruimte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hyperlink" Target="https://www.youtube.com/watch?v=zocutif0cQY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oltv.nl/video/de-dampkring-zonder-de-dampkring-kunnen-we-niet-leven/#q=dampkring" TargetMode="External"/><Relationship Id="rId2" Type="http://schemas.openxmlformats.org/officeDocument/2006/relationships/hyperlink" Target="https://schooltv.nl/video/onze-zon-het-centrum-van-ons-zonnestelsel/#q=andre%20kuiper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Wie ben ik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Thema 1 blok 1</a:t>
            </a:r>
            <a:br>
              <a:rPr lang="nl-NL" dirty="0" smtClean="0"/>
            </a:br>
            <a:r>
              <a:rPr lang="nl-NL" dirty="0" smtClean="0"/>
              <a:t>Mijn eigen omgeving</a:t>
            </a:r>
          </a:p>
          <a:p>
            <a:r>
              <a:rPr lang="nl-NL" dirty="0" smtClean="0"/>
              <a:t>Mens en Maatschappij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6486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89348"/>
            <a:ext cx="10515600" cy="1325563"/>
          </a:xfrm>
        </p:spPr>
        <p:txBody>
          <a:bodyPr/>
          <a:lstStyle/>
          <a:p>
            <a:r>
              <a:rPr lang="nl-NL" dirty="0" smtClean="0"/>
              <a:t>Kijken naar het landschap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188695"/>
            <a:ext cx="10515600" cy="3255501"/>
          </a:xfrm>
        </p:spPr>
        <p:txBody>
          <a:bodyPr/>
          <a:lstStyle/>
          <a:p>
            <a:pPr>
              <a:defRPr/>
            </a:pPr>
            <a:r>
              <a:rPr lang="nl-NL" dirty="0"/>
              <a:t>Wat heeft de mens gemaakt in het landschap</a:t>
            </a:r>
          </a:p>
          <a:p>
            <a:pPr>
              <a:defRPr/>
            </a:pPr>
            <a:r>
              <a:rPr lang="nl-NL" dirty="0"/>
              <a:t>Wat heeft de natuur gemaakt in het landschap</a:t>
            </a:r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1556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467" y="3652887"/>
            <a:ext cx="5237533" cy="320511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531" y="3652886"/>
            <a:ext cx="5369736" cy="320511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54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1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89348"/>
            <a:ext cx="10515600" cy="1325563"/>
          </a:xfrm>
        </p:spPr>
        <p:txBody>
          <a:bodyPr/>
          <a:lstStyle/>
          <a:p>
            <a:r>
              <a:rPr lang="nl-NL" dirty="0" smtClean="0"/>
              <a:t>Hier en Toen: Je wereld een dorp 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188695"/>
            <a:ext cx="10515600" cy="3522787"/>
          </a:xfrm>
        </p:spPr>
        <p:txBody>
          <a:bodyPr/>
          <a:lstStyle/>
          <a:p>
            <a:r>
              <a:rPr lang="nl-NL" dirty="0" smtClean="0"/>
              <a:t>Nu reist een gemiddelde Nederlander 40 KM per dag</a:t>
            </a:r>
          </a:p>
          <a:p>
            <a:endParaRPr lang="nl-NL" dirty="0"/>
          </a:p>
          <a:p>
            <a:r>
              <a:rPr lang="nl-NL" dirty="0" smtClean="0"/>
              <a:t>Voor 1850 reisde een gemiddelde Nederlander 40 KM per jaar</a:t>
            </a:r>
          </a:p>
          <a:p>
            <a:endParaRPr lang="nl-NL" dirty="0"/>
          </a:p>
          <a:p>
            <a:r>
              <a:rPr lang="nl-NL" dirty="0" smtClean="0"/>
              <a:t>Hoe kan dit ? 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1556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5188" y="3950088"/>
            <a:ext cx="2674472" cy="2676531"/>
          </a:xfrm>
          <a:prstGeom prst="rect">
            <a:avLst/>
          </a:prstGeom>
        </p:spPr>
      </p:pic>
      <p:pic>
        <p:nvPicPr>
          <p:cNvPr id="2050" name="Picture 2" descr="Image result for vervoer 1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805" y="4346912"/>
            <a:ext cx="3562779" cy="190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54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89348"/>
            <a:ext cx="10515600" cy="1325563"/>
          </a:xfrm>
        </p:spPr>
        <p:txBody>
          <a:bodyPr/>
          <a:lstStyle/>
          <a:p>
            <a:r>
              <a:rPr lang="nl-NL" dirty="0" smtClean="0"/>
              <a:t>Maken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188695"/>
            <a:ext cx="10515600" cy="3522787"/>
          </a:xfrm>
        </p:spPr>
        <p:txBody>
          <a:bodyPr/>
          <a:lstStyle/>
          <a:p>
            <a:endParaRPr lang="nl-NL" dirty="0"/>
          </a:p>
          <a:p>
            <a:r>
              <a:rPr lang="nl-NL" dirty="0" smtClean="0"/>
              <a:t>Opdracht 6 – </a:t>
            </a:r>
            <a:r>
              <a:rPr lang="nl-NL" smtClean="0"/>
              <a:t>7 -9 – 8</a:t>
            </a:r>
            <a:endParaRPr lang="nl-NL" dirty="0" smtClean="0"/>
          </a:p>
          <a:p>
            <a:endParaRPr lang="nl-NL" dirty="0"/>
          </a:p>
          <a:p>
            <a:r>
              <a:rPr lang="nl-NL" dirty="0" smtClean="0"/>
              <a:t>Extra: Maak menukaart A blz.28 </a:t>
            </a:r>
            <a:br>
              <a:rPr lang="nl-NL" dirty="0" smtClean="0"/>
            </a:br>
            <a:r>
              <a:rPr lang="nl-NL" dirty="0" smtClean="0"/>
              <a:t>Opdracht 1a: Zoek 5 bijzondere plaatsnamen op ( gebruik google )</a:t>
            </a:r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1556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4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7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Werken met kaarten</a:t>
            </a:r>
          </a:p>
        </p:txBody>
      </p:sp>
      <p:sp>
        <p:nvSpPr>
          <p:cNvPr id="1331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 dirty="0" smtClean="0"/>
              <a:t>Oefenen met de schaal.</a:t>
            </a:r>
          </a:p>
          <a:p>
            <a:pPr eaLnBrk="1" hangingPunct="1"/>
            <a:r>
              <a:rPr lang="nl-NL" altLang="nl-NL" dirty="0" smtClean="0"/>
              <a:t>5 nullen wegstrepen om km te krijgen</a:t>
            </a:r>
          </a:p>
          <a:p>
            <a:pPr eaLnBrk="1" hangingPunct="1"/>
            <a:r>
              <a:rPr lang="nl-NL" altLang="nl-NL" dirty="0" smtClean="0"/>
              <a:t>Cm – dm – m - dam – hm – km  </a:t>
            </a:r>
          </a:p>
          <a:p>
            <a:pPr eaLnBrk="1" hangingPunct="1"/>
            <a:endParaRPr lang="nl-NL" altLang="nl-NL" dirty="0" smtClean="0"/>
          </a:p>
          <a:p>
            <a:pPr eaLnBrk="1" hangingPunct="1"/>
            <a:r>
              <a:rPr lang="nl-NL" altLang="nl-NL" dirty="0" smtClean="0"/>
              <a:t>1: 35000000 	= …………. Km</a:t>
            </a:r>
          </a:p>
          <a:p>
            <a:pPr eaLnBrk="1" hangingPunct="1"/>
            <a:r>
              <a:rPr lang="nl-NL" altLang="nl-NL" dirty="0" smtClean="0"/>
              <a:t>1: 40000		=………….. Km</a:t>
            </a:r>
          </a:p>
          <a:p>
            <a:pPr eaLnBrk="1" hangingPunct="1"/>
            <a:r>
              <a:rPr lang="nl-NL" altLang="nl-NL" dirty="0" smtClean="0"/>
              <a:t>1:7540000		=………….. Km 		</a:t>
            </a:r>
          </a:p>
        </p:txBody>
      </p:sp>
      <p:pic>
        <p:nvPicPr>
          <p:cNvPr id="13316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629" y="3788910"/>
            <a:ext cx="4645025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1556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54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Werken met kaarten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65113" y="1417638"/>
            <a:ext cx="8947150" cy="4195762"/>
          </a:xfrm>
        </p:spPr>
        <p:txBody>
          <a:bodyPr/>
          <a:lstStyle/>
          <a:p>
            <a:pPr eaLnBrk="1" hangingPunct="1">
              <a:defRPr/>
            </a:pPr>
            <a:r>
              <a:rPr lang="nl-NL" sz="2400" dirty="0" smtClean="0"/>
              <a:t>Je moet een kaart kunnen lezen: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i="1" dirty="0" smtClean="0"/>
              <a:t> </a:t>
            </a:r>
            <a:r>
              <a:rPr lang="nl-NL" i="1" dirty="0" smtClean="0">
                <a:sym typeface="Wingdings" panose="05000000000000000000" pitchFamily="2" charset="2"/>
              </a:rPr>
              <a:t> wat betekenen de kleuren en symbolen op de kaart</a:t>
            </a:r>
          </a:p>
          <a:p>
            <a:pPr eaLnBrk="1" hangingPunct="1">
              <a:defRPr/>
            </a:pPr>
            <a:r>
              <a:rPr lang="nl-NL" dirty="0" smtClean="0">
                <a:sym typeface="Wingdings" panose="05000000000000000000" pitchFamily="2" charset="2"/>
              </a:rPr>
              <a:t>Hiervoor gebruik je de </a:t>
            </a:r>
            <a:r>
              <a:rPr lang="nl-NL" b="1" u="sng" dirty="0" smtClean="0">
                <a:sym typeface="Wingdings" panose="05000000000000000000" pitchFamily="2" charset="2"/>
              </a:rPr>
              <a:t>LEGENDA</a:t>
            </a:r>
            <a:r>
              <a:rPr lang="nl-NL" dirty="0" smtClean="0">
                <a:sym typeface="Wingdings" panose="05000000000000000000" pitchFamily="2" charset="2"/>
              </a:rPr>
              <a:t> </a:t>
            </a: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endParaRPr lang="nl-NL" dirty="0"/>
          </a:p>
        </p:txBody>
      </p:sp>
      <p:pic>
        <p:nvPicPr>
          <p:cNvPr id="14340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8" y="3378200"/>
            <a:ext cx="523875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589" y="2690289"/>
            <a:ext cx="3732213" cy="390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51556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54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08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20" y="3982268"/>
            <a:ext cx="3701688" cy="267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el 1"/>
          <p:cNvSpPr>
            <a:spLocks noGrp="1"/>
          </p:cNvSpPr>
          <p:nvPr>
            <p:ph type="title"/>
          </p:nvPr>
        </p:nvSpPr>
        <p:spPr>
          <a:xfrm>
            <a:off x="601345" y="252629"/>
            <a:ext cx="9404350" cy="1400175"/>
          </a:xfrm>
        </p:spPr>
        <p:txBody>
          <a:bodyPr/>
          <a:lstStyle/>
          <a:p>
            <a:pPr eaLnBrk="1" hangingPunct="1"/>
            <a:r>
              <a:rPr lang="nl-NL" altLang="nl-NL" dirty="0" smtClean="0"/>
              <a:t>Kaarten in de atlas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1345" y="1317943"/>
            <a:ext cx="10531611" cy="4195762"/>
          </a:xfrm>
        </p:spPr>
        <p:txBody>
          <a:bodyPr/>
          <a:lstStyle/>
          <a:p>
            <a:pPr eaLnBrk="1" hangingPunct="1">
              <a:defRPr/>
            </a:pPr>
            <a:r>
              <a:rPr lang="nl-NL" dirty="0" smtClean="0"/>
              <a:t>Je hebt verschillende kaarten:</a:t>
            </a: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r>
              <a:rPr lang="nl-NL" dirty="0"/>
              <a:t> </a:t>
            </a:r>
            <a:r>
              <a:rPr lang="nl-NL" dirty="0" smtClean="0"/>
              <a:t>- </a:t>
            </a:r>
            <a:r>
              <a:rPr lang="nl-NL" b="1" dirty="0" smtClean="0"/>
              <a:t>Thematische kaarten </a:t>
            </a:r>
            <a:r>
              <a:rPr lang="nl-NL" dirty="0" smtClean="0"/>
              <a:t>( gaat over bepaald onderwerp )</a:t>
            </a: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r>
              <a:rPr lang="nl-NL" dirty="0"/>
              <a:t> </a:t>
            </a:r>
            <a:r>
              <a:rPr lang="nl-NL" dirty="0" smtClean="0"/>
              <a:t>- </a:t>
            </a:r>
            <a:r>
              <a:rPr lang="nl-NL" b="1" dirty="0" smtClean="0"/>
              <a:t>Overzichtskaarten</a:t>
            </a:r>
            <a:r>
              <a:rPr lang="nl-NL" dirty="0" smtClean="0"/>
              <a:t> (groot gebied, titel is de naam van dat gebied)</a:t>
            </a: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r>
              <a:rPr lang="nl-NL" dirty="0"/>
              <a:t> </a:t>
            </a:r>
            <a:r>
              <a:rPr lang="nl-NL" dirty="0" smtClean="0"/>
              <a:t>- </a:t>
            </a:r>
            <a:r>
              <a:rPr lang="nl-NL" b="1" dirty="0" smtClean="0"/>
              <a:t>Topografische kaarten </a:t>
            </a:r>
            <a:r>
              <a:rPr lang="nl-NL" dirty="0" smtClean="0"/>
              <a:t>( klein gebied waarop alle wegen </a:t>
            </a:r>
            <a:br>
              <a:rPr lang="nl-NL" dirty="0" smtClean="0"/>
            </a:br>
            <a:r>
              <a:rPr lang="nl-NL" dirty="0" smtClean="0"/>
              <a:t> 	                                    zichtbaar zijn bijv. een wandelkaart )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733" y="3982268"/>
            <a:ext cx="2260256" cy="267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114" y="3982268"/>
            <a:ext cx="3204754" cy="267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51556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54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72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Noord, Oost, Zuid, West</a:t>
            </a:r>
          </a:p>
        </p:txBody>
      </p:sp>
      <p:sp>
        <p:nvSpPr>
          <p:cNvPr id="16387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 dirty="0" smtClean="0"/>
              <a:t>Breedtecirkels</a:t>
            </a:r>
          </a:p>
          <a:p>
            <a:pPr eaLnBrk="1" hangingPunct="1"/>
            <a:r>
              <a:rPr lang="nl-NL" altLang="nl-NL" dirty="0" smtClean="0"/>
              <a:t>Lengtecirkels</a:t>
            </a:r>
          </a:p>
          <a:p>
            <a:pPr eaLnBrk="1" hangingPunct="1"/>
            <a:r>
              <a:rPr lang="nl-NL" altLang="nl-NL" dirty="0" smtClean="0"/>
              <a:t>Evenaar</a:t>
            </a:r>
          </a:p>
          <a:p>
            <a:pPr eaLnBrk="1" hangingPunct="1"/>
            <a:r>
              <a:rPr lang="nl-NL" altLang="nl-NL" dirty="0" smtClean="0"/>
              <a:t>0 </a:t>
            </a:r>
            <a:r>
              <a:rPr lang="nl-NL" altLang="nl-NL" dirty="0" err="1" smtClean="0"/>
              <a:t>merediaan</a:t>
            </a:r>
            <a:endParaRPr lang="nl-NL" altLang="nl-NL" dirty="0" smtClean="0"/>
          </a:p>
          <a:p>
            <a:pPr eaLnBrk="1" hangingPunct="1"/>
            <a:r>
              <a:rPr lang="nl-NL" altLang="nl-NL" dirty="0" smtClean="0"/>
              <a:t>Noordelijk halfrond</a:t>
            </a:r>
          </a:p>
          <a:p>
            <a:pPr eaLnBrk="1" hangingPunct="1"/>
            <a:r>
              <a:rPr lang="nl-NL" altLang="nl-NL" dirty="0" smtClean="0"/>
              <a:t>Zuidelijk halfrond</a:t>
            </a:r>
          </a:p>
          <a:p>
            <a:pPr eaLnBrk="1" hangingPunct="1"/>
            <a:r>
              <a:rPr lang="nl-NL" altLang="nl-NL" dirty="0" smtClean="0"/>
              <a:t>Westelijke halfrond</a:t>
            </a:r>
          </a:p>
          <a:p>
            <a:pPr eaLnBrk="1" hangingPunct="1"/>
            <a:r>
              <a:rPr lang="nl-NL" altLang="nl-NL" dirty="0" smtClean="0"/>
              <a:t>Oostelijk halfrond</a:t>
            </a:r>
          </a:p>
        </p:txBody>
      </p:sp>
      <p:pic>
        <p:nvPicPr>
          <p:cNvPr id="16388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888" y="745717"/>
            <a:ext cx="4329112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281" y="3435000"/>
            <a:ext cx="3881437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51556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54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8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Dag en Nacht en Seizoenen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nl-NL" dirty="0" smtClean="0"/>
              <a:t>Draait de zon om de aarde ??</a:t>
            </a:r>
          </a:p>
          <a:p>
            <a:pPr eaLnBrk="1" hangingPunct="1">
              <a:defRPr/>
            </a:pPr>
            <a:r>
              <a:rPr lang="nl-NL" dirty="0" smtClean="0"/>
              <a:t>Draait de aarde om de zon ??</a:t>
            </a:r>
          </a:p>
          <a:p>
            <a:pPr eaLnBrk="1" hangingPunct="1">
              <a:defRPr/>
            </a:pPr>
            <a:r>
              <a:rPr lang="nl-NL" dirty="0" smtClean="0"/>
              <a:t>Hoe komt het dat het dag en nacht is</a:t>
            </a:r>
          </a:p>
          <a:p>
            <a:pPr eaLnBrk="1" hangingPunct="1">
              <a:defRPr/>
            </a:pPr>
            <a:r>
              <a:rPr lang="nl-NL" dirty="0" smtClean="0"/>
              <a:t>Hoe ontstaan seizoenen ( winter – zomer etc.. )</a:t>
            </a:r>
          </a:p>
          <a:p>
            <a:pPr marL="0" indent="0" eaLnBrk="1" hangingPunct="1">
              <a:buFont typeface="Wingdings 3" panose="05040102010807070707" pitchFamily="18" charset="2"/>
              <a:buNone/>
              <a:defRPr/>
            </a:pPr>
            <a:endParaRPr lang="nl-NL" dirty="0"/>
          </a:p>
          <a:p>
            <a:pPr eaLnBrk="1" hangingPunct="1">
              <a:defRPr/>
            </a:pPr>
            <a:endParaRPr lang="nl-NL" dirty="0" smtClean="0"/>
          </a:p>
          <a:p>
            <a:pPr eaLnBrk="1" hangingPunct="1">
              <a:defRPr/>
            </a:pPr>
            <a:r>
              <a:rPr lang="nl-NL" dirty="0" smtClean="0"/>
              <a:t>Uitleg van mijn jeugdhelden </a:t>
            </a:r>
            <a:br>
              <a:rPr lang="nl-NL" dirty="0" smtClean="0"/>
            </a:br>
            <a:r>
              <a:rPr lang="nl-NL" dirty="0" smtClean="0">
                <a:hlinkClick r:id="rId2"/>
              </a:rPr>
              <a:t>https://www.youtube.com/watch?v=oID6nihRm84</a:t>
            </a:r>
            <a:endParaRPr lang="nl-NL" dirty="0" smtClean="0"/>
          </a:p>
          <a:p>
            <a:pPr eaLnBrk="1" hangingPunct="1">
              <a:defRPr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5" y="1152525"/>
            <a:ext cx="4867275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51556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54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5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89348"/>
            <a:ext cx="10515600" cy="1325563"/>
          </a:xfrm>
        </p:spPr>
        <p:txBody>
          <a:bodyPr/>
          <a:lstStyle/>
          <a:p>
            <a:r>
              <a:rPr lang="nl-NL" dirty="0" smtClean="0"/>
              <a:t>Maken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188695"/>
            <a:ext cx="10515600" cy="3522787"/>
          </a:xfrm>
        </p:spPr>
        <p:txBody>
          <a:bodyPr/>
          <a:lstStyle/>
          <a:p>
            <a:r>
              <a:rPr lang="nl-NL" dirty="0" smtClean="0"/>
              <a:t>Opdracht 11 – 13 – 14 – 15 -17 -18 </a:t>
            </a:r>
          </a:p>
          <a:p>
            <a:endParaRPr lang="nl-NL" dirty="0"/>
          </a:p>
          <a:p>
            <a:r>
              <a:rPr lang="nl-NL" dirty="0" smtClean="0"/>
              <a:t>Extra opdracht 16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1556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4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93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89348"/>
            <a:ext cx="10515600" cy="1325563"/>
          </a:xfrm>
        </p:spPr>
        <p:txBody>
          <a:bodyPr/>
          <a:lstStyle/>
          <a:p>
            <a:r>
              <a:rPr lang="nl-NL" dirty="0" smtClean="0"/>
              <a:t>Herhaling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188695"/>
            <a:ext cx="10515600" cy="3522787"/>
          </a:xfrm>
        </p:spPr>
        <p:txBody>
          <a:bodyPr/>
          <a:lstStyle/>
          <a:p>
            <a:endParaRPr lang="nl-NL" dirty="0"/>
          </a:p>
          <a:p>
            <a:r>
              <a:rPr lang="nl-NL" dirty="0" smtClean="0"/>
              <a:t>Opdracht 20</a:t>
            </a:r>
          </a:p>
          <a:p>
            <a:r>
              <a:rPr lang="nl-NL" dirty="0" smtClean="0"/>
              <a:t>Opdracht 21</a:t>
            </a:r>
          </a:p>
          <a:p>
            <a:r>
              <a:rPr lang="nl-NL" dirty="0" smtClean="0"/>
              <a:t>Kennen en kunnen</a:t>
            </a:r>
          </a:p>
          <a:p>
            <a:r>
              <a:rPr lang="nl-NL" dirty="0" smtClean="0"/>
              <a:t>Begrippen</a:t>
            </a:r>
            <a:br>
              <a:rPr lang="nl-NL" dirty="0" smtClean="0"/>
            </a:br>
            <a:endParaRPr lang="nl-NL" dirty="0"/>
          </a:p>
          <a:p>
            <a:r>
              <a:rPr lang="nl-NL" dirty="0" smtClean="0"/>
              <a:t>Oefenbladen ( digitaal / laptop )</a:t>
            </a:r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1556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4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89348"/>
            <a:ext cx="10515600" cy="1325563"/>
          </a:xfrm>
        </p:spPr>
        <p:txBody>
          <a:bodyPr/>
          <a:lstStyle/>
          <a:p>
            <a:r>
              <a:rPr lang="nl-NL" dirty="0" smtClean="0"/>
              <a:t>Waar gaat dit blok over 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188696"/>
            <a:ext cx="10515600" cy="2284830"/>
          </a:xfrm>
        </p:spPr>
        <p:txBody>
          <a:bodyPr/>
          <a:lstStyle/>
          <a:p>
            <a:r>
              <a:rPr lang="nl-NL" dirty="0" smtClean="0"/>
              <a:t>Je eigen omgeving</a:t>
            </a:r>
          </a:p>
          <a:p>
            <a:r>
              <a:rPr lang="nl-NL" dirty="0" smtClean="0"/>
              <a:t>Kaarten </a:t>
            </a:r>
          </a:p>
          <a:p>
            <a:r>
              <a:rPr lang="nl-NL" dirty="0" smtClean="0"/>
              <a:t>Kaartgebruik</a:t>
            </a:r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1556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4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07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89348"/>
            <a:ext cx="10515600" cy="1325563"/>
          </a:xfrm>
        </p:spPr>
        <p:txBody>
          <a:bodyPr/>
          <a:lstStyle/>
          <a:p>
            <a:r>
              <a:rPr lang="nl-NL" dirty="0" smtClean="0"/>
              <a:t>Je eigen omgeving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188695"/>
            <a:ext cx="10515600" cy="3522787"/>
          </a:xfrm>
        </p:spPr>
        <p:txBody>
          <a:bodyPr/>
          <a:lstStyle/>
          <a:p>
            <a:r>
              <a:rPr lang="nl-NL" dirty="0" smtClean="0"/>
              <a:t>De omgeving waar je wekelijks komt en goed kent</a:t>
            </a:r>
          </a:p>
          <a:p>
            <a:endParaRPr lang="nl-NL" dirty="0"/>
          </a:p>
          <a:p>
            <a:r>
              <a:rPr lang="nl-NL" dirty="0" smtClean="0"/>
              <a:t>Wat zijn plaatsen waar je wekelijks komt ?</a:t>
            </a:r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1556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4516" y="3723034"/>
            <a:ext cx="4187483" cy="313496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54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4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89348"/>
            <a:ext cx="10515600" cy="1325563"/>
          </a:xfrm>
        </p:spPr>
        <p:txBody>
          <a:bodyPr/>
          <a:lstStyle/>
          <a:p>
            <a:r>
              <a:rPr lang="nl-NL" dirty="0" smtClean="0"/>
              <a:t>Mijn omgeving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188696"/>
            <a:ext cx="10515600" cy="4351338"/>
          </a:xfrm>
        </p:spPr>
        <p:txBody>
          <a:bodyPr/>
          <a:lstStyle/>
          <a:p>
            <a:r>
              <a:rPr lang="nl-NL" dirty="0" smtClean="0"/>
              <a:t>Uitzoomen en Inzoomen</a:t>
            </a:r>
          </a:p>
          <a:p>
            <a:r>
              <a:rPr lang="nl-NL" dirty="0" smtClean="0"/>
              <a:t>Bedenk iets wat je regelmatig</a:t>
            </a:r>
            <a:br>
              <a:rPr lang="nl-NL" dirty="0" smtClean="0"/>
            </a:br>
            <a:r>
              <a:rPr lang="nl-NL" dirty="0" smtClean="0"/>
              <a:t>gebruikt waarop de </a:t>
            </a:r>
            <a:br>
              <a:rPr lang="nl-NL" dirty="0" smtClean="0"/>
            </a:br>
            <a:r>
              <a:rPr lang="nl-NL" dirty="0" smtClean="0"/>
              <a:t>functies van in en uitzoomen</a:t>
            </a:r>
            <a:br>
              <a:rPr lang="nl-NL" dirty="0" smtClean="0"/>
            </a:br>
            <a:r>
              <a:rPr lang="nl-NL" dirty="0" smtClean="0"/>
              <a:t>ook zitten !</a:t>
            </a:r>
          </a:p>
          <a:p>
            <a:endParaRPr lang="nl-NL" dirty="0"/>
          </a:p>
          <a:p>
            <a:r>
              <a:rPr lang="nl-NL" dirty="0" smtClean="0"/>
              <a:t>Maak opdracht 1 en 2 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1556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5805267" y="576462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dirty="0">
                <a:hlinkClick r:id="rId3"/>
              </a:rPr>
              <a:t>https://schooltv.nl/video/ontdek-de-ruimte-met-andre-kuipers-mensen-in-de-ruimte/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3299" y="1363677"/>
            <a:ext cx="3814474" cy="341542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54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26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89348"/>
            <a:ext cx="10515600" cy="1325563"/>
          </a:xfrm>
        </p:spPr>
        <p:txBody>
          <a:bodyPr/>
          <a:lstStyle/>
          <a:p>
            <a:r>
              <a:rPr lang="nl-NL" dirty="0" smtClean="0"/>
              <a:t>In en uitzoomen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188696"/>
            <a:ext cx="10515600" cy="2284830"/>
          </a:xfrm>
        </p:spPr>
        <p:txBody>
          <a:bodyPr/>
          <a:lstStyle/>
          <a:p>
            <a:r>
              <a:rPr lang="nl-NL" dirty="0" smtClean="0"/>
              <a:t>We gaan de volgende foto’s bekijken.</a:t>
            </a:r>
            <a:br>
              <a:rPr lang="nl-NL" dirty="0" smtClean="0"/>
            </a:br>
            <a:r>
              <a:rPr lang="nl-NL" dirty="0" smtClean="0"/>
              <a:t>Bij iedere stap wordt er in of uitgezoomd.</a:t>
            </a:r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1556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1155" y="3610341"/>
            <a:ext cx="3810330" cy="285317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44" y="400631"/>
            <a:ext cx="6496941" cy="459463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9081" y="-98870"/>
            <a:ext cx="6096528" cy="457239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8279" y="1632609"/>
            <a:ext cx="3810330" cy="285927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676" y="3742465"/>
            <a:ext cx="3810330" cy="2853175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590843" y="5317588"/>
            <a:ext cx="4389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Maak opdracht 3</a:t>
            </a:r>
            <a:endParaRPr lang="nl-NL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54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35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89348"/>
            <a:ext cx="10515600" cy="1325563"/>
          </a:xfrm>
        </p:spPr>
        <p:txBody>
          <a:bodyPr/>
          <a:lstStyle/>
          <a:p>
            <a:r>
              <a:rPr lang="nl-NL" dirty="0" smtClean="0"/>
              <a:t>De aarde als ei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188696"/>
            <a:ext cx="10515600" cy="2284830"/>
          </a:xfrm>
        </p:spPr>
        <p:txBody>
          <a:bodyPr/>
          <a:lstStyle/>
          <a:p>
            <a:r>
              <a:rPr lang="nl-NL" dirty="0" smtClean="0"/>
              <a:t>De aarde vergelijken met een gekookt ei: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1556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431" y="3072030"/>
            <a:ext cx="6030351" cy="339207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218" y="3265973"/>
            <a:ext cx="4630841" cy="300418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54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2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89348"/>
            <a:ext cx="10515600" cy="1325563"/>
          </a:xfrm>
        </p:spPr>
        <p:txBody>
          <a:bodyPr/>
          <a:lstStyle/>
          <a:p>
            <a:r>
              <a:rPr lang="nl-NL" dirty="0" smtClean="0"/>
              <a:t>Aardkern – Aardmantel - Dampkring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15563"/>
          </a:xfrm>
          <a:prstGeom prst="rect">
            <a:avLst/>
          </a:prstGeom>
        </p:spPr>
      </p:pic>
      <p:pic>
        <p:nvPicPr>
          <p:cNvPr id="1026" name="Picture 2" descr="Image result for aardlage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31" y="2014911"/>
            <a:ext cx="3872012" cy="354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atmosfe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527" y="1635083"/>
            <a:ext cx="5468473" cy="307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342" y="4086372"/>
            <a:ext cx="2771628" cy="277162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548494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7683910" y="5250426"/>
            <a:ext cx="3669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hlinkClick r:id="rId7"/>
              </a:rPr>
              <a:t>https://www.youtube.com/watch?v=zocutif0cQY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096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89348"/>
            <a:ext cx="10515600" cy="1325563"/>
          </a:xfrm>
        </p:spPr>
        <p:txBody>
          <a:bodyPr/>
          <a:lstStyle/>
          <a:p>
            <a:r>
              <a:rPr lang="nl-NL" dirty="0" smtClean="0"/>
              <a:t>Extra opdrachten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188696"/>
            <a:ext cx="10515600" cy="3396178"/>
          </a:xfrm>
        </p:spPr>
        <p:txBody>
          <a:bodyPr>
            <a:normAutofit lnSpcReduction="10000"/>
          </a:bodyPr>
          <a:lstStyle/>
          <a:p>
            <a:r>
              <a:rPr lang="nl-NL" dirty="0" smtClean="0"/>
              <a:t>Bekijk filmpje:</a:t>
            </a:r>
            <a:br>
              <a:rPr lang="nl-NL" dirty="0" smtClean="0"/>
            </a:br>
            <a:r>
              <a:rPr lang="nl-NL" dirty="0" smtClean="0">
                <a:hlinkClick r:id="rId2"/>
              </a:rPr>
              <a:t>https</a:t>
            </a:r>
            <a:r>
              <a:rPr lang="nl-NL" dirty="0">
                <a:hlinkClick r:id="rId2"/>
              </a:rPr>
              <a:t>://schooltv.nl/video/onze-zon-het-centrum-van-ons-zonnestelsel/#</a:t>
            </a:r>
            <a:r>
              <a:rPr lang="nl-NL" dirty="0" smtClean="0">
                <a:hlinkClick r:id="rId2"/>
              </a:rPr>
              <a:t>q=andre%20kuiper</a:t>
            </a:r>
            <a:endParaRPr lang="nl-NL" dirty="0" smtClean="0"/>
          </a:p>
          <a:p>
            <a:endParaRPr lang="nl-NL" dirty="0"/>
          </a:p>
          <a:p>
            <a:r>
              <a:rPr lang="nl-NL" dirty="0">
                <a:hlinkClick r:id="rId3"/>
              </a:rPr>
              <a:t>https://schooltv.nl/video/de-dampkring-zonder-de-dampkring-kunnen-we-niet-leven/#q=dampkring</a:t>
            </a:r>
            <a:endParaRPr lang="nl-NL" dirty="0" smtClean="0"/>
          </a:p>
          <a:p>
            <a:endParaRPr lang="nl-NL" dirty="0"/>
          </a:p>
          <a:p>
            <a:r>
              <a:rPr lang="nl-NL" dirty="0" smtClean="0"/>
              <a:t>Teken: Doorsnede van de aarde ( bron 2 )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51556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54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85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89348"/>
            <a:ext cx="10515600" cy="1325563"/>
          </a:xfrm>
        </p:spPr>
        <p:txBody>
          <a:bodyPr/>
          <a:lstStyle/>
          <a:p>
            <a:r>
              <a:rPr lang="nl-NL" dirty="0" smtClean="0"/>
              <a:t>Kijken naar het landschap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188696"/>
            <a:ext cx="10515600" cy="2580252"/>
          </a:xfrm>
        </p:spPr>
        <p:txBody>
          <a:bodyPr>
            <a:normAutofit lnSpcReduction="10000"/>
          </a:bodyPr>
          <a:lstStyle/>
          <a:p>
            <a:r>
              <a:rPr lang="nl-NL" altLang="nl-NL" sz="3600" b="1" dirty="0"/>
              <a:t>Inrichtingselementen </a:t>
            </a:r>
            <a:br>
              <a:rPr lang="nl-NL" altLang="nl-NL" sz="3600" b="1" dirty="0"/>
            </a:br>
            <a:r>
              <a:rPr lang="nl-NL" altLang="nl-NL" i="1" dirty="0"/>
              <a:t>Onderdelen in het landschap die </a:t>
            </a:r>
            <a:r>
              <a:rPr lang="nl-NL" altLang="nl-NL" b="1" u="sng" dirty="0"/>
              <a:t>VAST</a:t>
            </a:r>
            <a:r>
              <a:rPr lang="nl-NL" altLang="nl-NL" i="1" dirty="0"/>
              <a:t> staan en door de mens zijn gemaakt</a:t>
            </a:r>
            <a:endParaRPr lang="nl-NL" altLang="nl-NL" sz="3600" b="1" dirty="0"/>
          </a:p>
          <a:p>
            <a:r>
              <a:rPr lang="nl-NL" altLang="nl-NL" sz="3600" b="1" dirty="0"/>
              <a:t>Natuurlijke elementen </a:t>
            </a:r>
            <a:br>
              <a:rPr lang="nl-NL" altLang="nl-NL" sz="3600" b="1" dirty="0"/>
            </a:br>
            <a:r>
              <a:rPr lang="nl-NL" altLang="nl-NL" dirty="0"/>
              <a:t>Dingen in het landschap die niet door de mens zijn gemaakt</a:t>
            </a:r>
            <a:r>
              <a:rPr lang="nl-NL" altLang="nl-NL" sz="3600" b="1" dirty="0"/>
              <a:t/>
            </a:r>
            <a:br>
              <a:rPr lang="nl-NL" altLang="nl-NL" sz="3600" b="1" dirty="0"/>
            </a:br>
            <a:endParaRPr lang="nl-NL" altLang="nl-NL" sz="3600" b="1" dirty="0"/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1556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17254"/>
            <a:ext cx="6002750" cy="2440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7254"/>
            <a:ext cx="5438775" cy="2440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54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2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332</Words>
  <Application>Microsoft Office PowerPoint</Application>
  <PresentationFormat>Breedbeeld</PresentationFormat>
  <Paragraphs>94</Paragraphs>
  <Slides>19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Wingdings 3</vt:lpstr>
      <vt:lpstr>Kantoorthema</vt:lpstr>
      <vt:lpstr>Wie ben ik</vt:lpstr>
      <vt:lpstr>Waar gaat dit blok over ?</vt:lpstr>
      <vt:lpstr>Je eigen omgeving</vt:lpstr>
      <vt:lpstr>Mijn omgeving</vt:lpstr>
      <vt:lpstr>In en uitzoomen </vt:lpstr>
      <vt:lpstr>De aarde als ei</vt:lpstr>
      <vt:lpstr>Aardkern – Aardmantel - Dampkring</vt:lpstr>
      <vt:lpstr>Extra opdrachten</vt:lpstr>
      <vt:lpstr>Kijken naar het landschap</vt:lpstr>
      <vt:lpstr>Kijken naar het landschap</vt:lpstr>
      <vt:lpstr>Hier en Toen: Je wereld een dorp ?</vt:lpstr>
      <vt:lpstr>Maken</vt:lpstr>
      <vt:lpstr>Werken met kaarten</vt:lpstr>
      <vt:lpstr>Werken met kaarten</vt:lpstr>
      <vt:lpstr>Kaarten in de atlas </vt:lpstr>
      <vt:lpstr>Noord, Oost, Zuid, West</vt:lpstr>
      <vt:lpstr>Dag en Nacht en Seizoenen </vt:lpstr>
      <vt:lpstr>Maken</vt:lpstr>
      <vt:lpstr>Herhaling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Wie ben ik</dc:title>
  <dc:creator>Boyd van Raak</dc:creator>
  <cp:lastModifiedBy>Boyd van Raak</cp:lastModifiedBy>
  <cp:revision>19</cp:revision>
  <dcterms:created xsi:type="dcterms:W3CDTF">2019-08-14T09:08:33Z</dcterms:created>
  <dcterms:modified xsi:type="dcterms:W3CDTF">2020-10-27T11:54:02Z</dcterms:modified>
</cp:coreProperties>
</file>